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6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5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1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9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1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7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1CAF06-ED10-4A7A-BDD4-0FAF610D3AE4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1CCCDB-5C13-4CCD-BE8B-6407EE33AB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11" y="1124424"/>
            <a:ext cx="9823704" cy="38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35" y="1798191"/>
            <a:ext cx="6968005" cy="27001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069" t="11001" r="24443" b="39546"/>
          <a:stretch/>
        </p:blipFill>
        <p:spPr>
          <a:xfrm>
            <a:off x="429766" y="94146"/>
            <a:ext cx="11000233" cy="6108192"/>
          </a:xfrm>
          <a:prstGeom prst="rect">
            <a:avLst/>
          </a:prstGeom>
        </p:spPr>
      </p:pic>
      <p:pic>
        <p:nvPicPr>
          <p:cNvPr id="5" name="Picture 4" descr="BLOG DE HISTORIA DEL MUNDO CONTEMPORÁNE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30" y="5516966"/>
            <a:ext cx="1602971" cy="6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51" y="1682367"/>
            <a:ext cx="6968005" cy="2700102"/>
          </a:xfrm>
          <a:prstGeom prst="rect">
            <a:avLst/>
          </a:prstGeom>
        </p:spPr>
      </p:pic>
      <p:pic>
        <p:nvPicPr>
          <p:cNvPr id="5" name="Picture 4" descr="BLOG DE HISTORIA DEL MUNDO CONTEMPORÁNE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30" y="5516966"/>
            <a:ext cx="1602971" cy="621151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/>
          <a:srcRect l="22200" t="13171" r="24608" b="43819"/>
          <a:stretch/>
        </p:blipFill>
        <p:spPr>
          <a:xfrm>
            <a:off x="155448" y="246889"/>
            <a:ext cx="11128248" cy="609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47" y="1974975"/>
            <a:ext cx="6968005" cy="27001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221" t="14573" r="26315" b="64918"/>
          <a:stretch/>
        </p:blipFill>
        <p:spPr>
          <a:xfrm>
            <a:off x="361188" y="0"/>
            <a:ext cx="10538460" cy="199339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5221" t="33855" r="41424" b="7600"/>
          <a:stretch/>
        </p:blipFill>
        <p:spPr>
          <a:xfrm>
            <a:off x="5020056" y="1664208"/>
            <a:ext cx="6412992" cy="5090160"/>
          </a:xfrm>
          <a:prstGeom prst="rect">
            <a:avLst/>
          </a:prstGeom>
        </p:spPr>
      </p:pic>
      <p:pic>
        <p:nvPicPr>
          <p:cNvPr id="6" name="Picture 5" descr="BLOG DE HISTORIA DEL MUNDO CONTEMPORÁNE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0" y="5480390"/>
            <a:ext cx="1602971" cy="6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39" y="2103120"/>
            <a:ext cx="6968005" cy="270010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25484" t="34541" r="40639" b="25937"/>
          <a:stretch/>
        </p:blipFill>
        <p:spPr>
          <a:xfrm>
            <a:off x="4852415" y="2103120"/>
            <a:ext cx="5297425" cy="42756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25484" t="18777" r="22506" b="64728"/>
          <a:stretch/>
        </p:blipFill>
        <p:spPr>
          <a:xfrm>
            <a:off x="600455" y="130210"/>
            <a:ext cx="10728961" cy="1972910"/>
          </a:xfrm>
          <a:prstGeom prst="rect">
            <a:avLst/>
          </a:prstGeom>
        </p:spPr>
      </p:pic>
      <p:pic>
        <p:nvPicPr>
          <p:cNvPr id="4" name="Picture 3" descr="BLOG DE HISTORIA DEL MUNDO CONTEMPORÁNE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9" y="5654126"/>
            <a:ext cx="1602971" cy="6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95" y="2127074"/>
            <a:ext cx="6968005" cy="27001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776" t="24239" r="25659" b="25834"/>
          <a:stretch/>
        </p:blipFill>
        <p:spPr>
          <a:xfrm>
            <a:off x="182880" y="-213497"/>
            <a:ext cx="11329416" cy="6539997"/>
          </a:xfrm>
          <a:prstGeom prst="rect">
            <a:avLst/>
          </a:prstGeom>
        </p:spPr>
      </p:pic>
      <p:pic>
        <p:nvPicPr>
          <p:cNvPr id="3" name="Picture 2" descr="BLOG DE HISTORIA DEL MUNDO CONTEMPORÁNE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30" y="5516966"/>
            <a:ext cx="1602971" cy="6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15" y="2642615"/>
            <a:ext cx="6968005" cy="27001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170" t="12050" r="23951" b="61477"/>
          <a:stretch/>
        </p:blipFill>
        <p:spPr>
          <a:xfrm>
            <a:off x="457200" y="0"/>
            <a:ext cx="11256264" cy="264261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24170" t="40003" r="28682" b="4311"/>
          <a:stretch/>
        </p:blipFill>
        <p:spPr>
          <a:xfrm>
            <a:off x="5770356" y="2560320"/>
            <a:ext cx="5636204" cy="4160520"/>
          </a:xfrm>
          <a:prstGeom prst="rect">
            <a:avLst/>
          </a:prstGeom>
        </p:spPr>
      </p:pic>
      <p:pic>
        <p:nvPicPr>
          <p:cNvPr id="5" name="Picture 4" descr="BLOG DE HISTORIA DEL MUNDO CONTEMPORÁNE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17550"/>
            <a:ext cx="1602971" cy="6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G DE HISTORIA DEL MUNDO CONTEMPORÁNE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63" y="2148711"/>
            <a:ext cx="6968005" cy="27001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695" t="10510" r="26154" b="39416"/>
          <a:stretch/>
        </p:blipFill>
        <p:spPr>
          <a:xfrm>
            <a:off x="310896" y="100585"/>
            <a:ext cx="10991088" cy="5879592"/>
          </a:xfrm>
          <a:prstGeom prst="rect">
            <a:avLst/>
          </a:prstGeom>
        </p:spPr>
      </p:pic>
      <p:pic>
        <p:nvPicPr>
          <p:cNvPr id="3" name="Picture 2" descr="BLOG DE HISTORIA DEL MUNDO CONTEMPORÁNE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30" y="5516966"/>
            <a:ext cx="1602971" cy="6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Fillmore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Ellsworth, Tricia</dc:creator>
  <cp:lastModifiedBy>Ellsworth, Tricia</cp:lastModifiedBy>
  <cp:revision>22</cp:revision>
  <dcterms:created xsi:type="dcterms:W3CDTF">2017-11-13T20:13:20Z</dcterms:created>
  <dcterms:modified xsi:type="dcterms:W3CDTF">2017-11-14T13:53:20Z</dcterms:modified>
</cp:coreProperties>
</file>